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A3F"/>
    <a:srgbClr val="FFE5DD"/>
    <a:srgbClr val="E7EFF9"/>
    <a:srgbClr val="FCD7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797" autoAdjust="0"/>
    <p:restoredTop sz="94383" autoAdjust="0"/>
  </p:normalViewPr>
  <p:slideViewPr>
    <p:cSldViewPr>
      <p:cViewPr varScale="1">
        <p:scale>
          <a:sx n="116" d="100"/>
          <a:sy n="116" d="100"/>
        </p:scale>
        <p:origin x="-108" y="-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/>
          </p:cNvSpPr>
          <p:nvPr/>
        </p:nvSpPr>
        <p:spPr>
          <a:xfrm>
            <a:off x="785872" y="483518"/>
            <a:ext cx="8250624" cy="556188"/>
          </a:xfrm>
          <a:prstGeom prst="rect">
            <a:avLst/>
          </a:prstGeom>
        </p:spPr>
        <p:txBody>
          <a:bodyPr vert="horz"/>
          <a:lstStyle>
            <a:defPPr>
              <a:defRPr lang="ru-RU"/>
            </a:defPPr>
            <a:lvl1pPr marL="0" algn="l" defTabSz="914400" rtl="0" eaLnBrk="1" latinLnBrk="0" hangingPunct="1">
              <a:defRPr kumimoji="0" sz="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ОБЪЕМ  ОТГРУЖЕННЫХ ТОВАРОВ СОБСТВЕННОГО ПРОИЗВОДСТВА,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ВЫПОЛНЕННЫХ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РАБОТ И УСЛУГ СОБСТВЕННЫМИ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СИЛАМИ ПО «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ЧИСТЫМ»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ВИДАМ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ПРОМЫШЛЕННОГО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действующих ценах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0272" y="-40506"/>
            <a:ext cx="19859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ЧЕЛЯБИНСКСТАТ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Public\Pictures\Sample Pictures\thumbnail_largeварвпвп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3518"/>
            <a:ext cx="891183" cy="89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1163015"/>
              </p:ext>
            </p:extLst>
          </p:nvPr>
        </p:nvGraphicFramePr>
        <p:xfrm>
          <a:off x="107504" y="1847140"/>
          <a:ext cx="8898695" cy="3236912"/>
        </p:xfrm>
        <a:graphic>
          <a:graphicData uri="http://schemas.openxmlformats.org/drawingml/2006/table">
            <a:tbl>
              <a:tblPr>
                <a:solidFill>
                  <a:srgbClr val="FFE5E5"/>
                </a:solidFill>
                <a:tableStyleId>{8A107856-5554-42FB-B03E-39F5DBC370BA}</a:tableStyleId>
              </a:tblPr>
              <a:tblGrid>
                <a:gridCol w="936104"/>
                <a:gridCol w="2880320">
                  <a:extLst>
                    <a:ext uri="{9D8B030D-6E8A-4147-A177-3AD203B41FA5}">
                      <a16:colId xmlns="" xmlns:a16="http://schemas.microsoft.com/office/drawing/2014/main" val="2873030045"/>
                    </a:ext>
                  </a:extLst>
                </a:gridCol>
                <a:gridCol w="2664296">
                  <a:extLst>
                    <a:ext uri="{9D8B030D-6E8A-4147-A177-3AD203B41FA5}">
                      <a16:colId xmlns="" xmlns:a16="http://schemas.microsoft.com/office/drawing/2014/main" val="3967177139"/>
                    </a:ext>
                  </a:extLst>
                </a:gridCol>
                <a:gridCol w="2417975">
                  <a:extLst>
                    <a:ext uri="{9D8B030D-6E8A-4147-A177-3AD203B41FA5}">
                      <a16:colId xmlns="" xmlns:a16="http://schemas.microsoft.com/office/drawing/2014/main" val="3146604116"/>
                    </a:ext>
                  </a:extLst>
                </a:gridCol>
              </a:tblGrid>
              <a:tr h="754248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Добыча полезных ископаемых</a:t>
                      </a:r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28954,8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113,6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6672737"/>
                  </a:ext>
                </a:extLst>
              </a:tr>
              <a:tr h="754248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Обрабатывающие производства</a:t>
                      </a:r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422936,7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92,6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6132716"/>
                  </a:ext>
                </a:extLst>
              </a:tr>
              <a:tr h="754248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электрической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энергией, газом и паром;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кондиционирование воздуха</a:t>
                      </a:r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51110,6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106,5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F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56915729"/>
                  </a:ext>
                </a:extLst>
              </a:tr>
              <a:tr h="974168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Водоснабжение;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водоотведение,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сбора и утилизации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отходов, деятельность по </a:t>
                      </a:r>
                    </a:p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ликвидации загрязнений</a:t>
                      </a:r>
                      <a:endParaRPr lang="ru-RU" sz="12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64" marR="7164" marT="7164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9039,0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91,7</a:t>
                      </a:r>
                      <a:endParaRPr lang="ru-RU" sz="160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6303967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733788" y="1570140"/>
            <a:ext cx="993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spc="-6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рублей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419622"/>
            <a:ext cx="16205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январь-апрель 2020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Стрелка вверх 20"/>
          <p:cNvSpPr/>
          <p:nvPr/>
        </p:nvSpPr>
        <p:spPr>
          <a:xfrm>
            <a:off x="8172400" y="2067694"/>
            <a:ext cx="216024" cy="288032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flipV="1">
            <a:off x="8172400" y="4443958"/>
            <a:ext cx="216024" cy="288032"/>
          </a:xfrm>
          <a:prstGeom prst="up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flipV="1">
            <a:off x="8172400" y="2859782"/>
            <a:ext cx="216024" cy="288032"/>
          </a:xfrm>
          <a:prstGeom prst="up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>
            <a:off x="8172400" y="3598515"/>
            <a:ext cx="216024" cy="288032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940151" y="1570140"/>
            <a:ext cx="19523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200" spc="-6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январю-апрелю 2019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92280" y="1419622"/>
            <a:ext cx="17070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январь-апрель 2020 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2" name="Picture 4" descr="C:\Users\Public\Pictures\Sample Pictures\ывыпывпыпы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25" y="1886090"/>
            <a:ext cx="687568" cy="68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Public\Pictures\Sample Pictures\thumbnail_largeывапвпвы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418" y="2643758"/>
            <a:ext cx="694007" cy="69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ublic\Pictures\Sample Pictures\tlаывпып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466" y="3405285"/>
            <a:ext cx="649086" cy="64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Public\Pictures\Sample Pictures\tlвпврвр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25" y="4214389"/>
            <a:ext cx="747167" cy="7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412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36">
      <a:dk1>
        <a:sysClr val="windowText" lastClr="000000"/>
      </a:dk1>
      <a:lt1>
        <a:sysClr val="window" lastClr="FFFFFF"/>
      </a:lt1>
      <a:dk2>
        <a:srgbClr val="073E87"/>
      </a:dk2>
      <a:lt2>
        <a:srgbClr val="FF0000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708</TotalTime>
  <Words>73</Words>
  <Application>Microsoft Office PowerPoint</Application>
  <PresentationFormat>Экран (16:9)</PresentationFormat>
  <Paragraphs>25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Городская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Кольчурина Анастасия Юрьевна</dc:creator>
  <cp:lastModifiedBy>User</cp:lastModifiedBy>
  <cp:revision>104</cp:revision>
  <cp:lastPrinted>2020-05-26T08:13:50Z</cp:lastPrinted>
  <dcterms:created xsi:type="dcterms:W3CDTF">2020-05-18T09:54:42Z</dcterms:created>
  <dcterms:modified xsi:type="dcterms:W3CDTF">2020-05-27T11:25:34Z</dcterms:modified>
</cp:coreProperties>
</file>